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1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25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4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75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58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82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72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86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7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4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DF07-4DD0-4197-952E-56B6DC927F3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C3C95-E57B-455A-A292-0ACC8D927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14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bbc.co.uk/bitesize/clips/zs2hyrd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8364" y="803564"/>
            <a:ext cx="10072254" cy="397031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Lo: Can I learn why Jewish families celebrate Shabbat? </a:t>
            </a: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Last time we learned about the celebration of Shabbat which is celebrated by many Jewish families.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Can you recall  3 things about the celebration? </a:t>
            </a: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What do the family do to prepare? </a:t>
            </a: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Who lights the candles on the table? </a:t>
            </a: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What do the family stop doing? </a:t>
            </a: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Answers on the next page!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541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1.Clean the house </a:t>
            </a:r>
          </a:p>
          <a:p>
            <a:r>
              <a:rPr lang="en-GB" dirty="0" smtClean="0"/>
              <a:t>2. Mum lights the candles </a:t>
            </a:r>
          </a:p>
          <a:p>
            <a:r>
              <a:rPr lang="en-GB" dirty="0" smtClean="0"/>
              <a:t>3 </a:t>
            </a:r>
            <a:r>
              <a:rPr lang="en-GB" dirty="0"/>
              <a:t>T</a:t>
            </a:r>
            <a:r>
              <a:rPr lang="en-GB" dirty="0" smtClean="0"/>
              <a:t>he family don’t do go to work or do homework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25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5273" y="840218"/>
            <a:ext cx="69134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Now let’s think about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why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Jewish families celebrate Shabbat.</a:t>
            </a: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Jews are thinking about a story that is in the Jewish holy book, called the Torah </a:t>
            </a: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This story can also be found in the Christian Bible. It is the very first story in the Bible.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Can you think what story it is? </a:t>
            </a: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Yes , it is the story of Creation! 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Both Christians and Jews believe in the story of Creation.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What can you remember about the story of Creation? </a:t>
            </a: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Can you say who they believe created the world?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Can you remember how many days it took to create the world?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What did God do after he had finished his work? </a:t>
            </a: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Answers on the next page!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student thinking clipart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98" y="630022"/>
            <a:ext cx="1918863" cy="44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ble clipart - Clip Art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289" y="3129714"/>
            <a:ext cx="1012965" cy="113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ip art torah scroll - Clip Art Libr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289" y="1289314"/>
            <a:ext cx="1461655" cy="136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6 days of creations - Clip Art Libra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161" y="4435044"/>
            <a:ext cx="245745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23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Answers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6583" y="1257589"/>
            <a:ext cx="10515600" cy="14579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1. Christians and Jews believe God created the world</a:t>
            </a:r>
          </a:p>
          <a:p>
            <a:r>
              <a:rPr lang="en-GB" dirty="0" smtClean="0"/>
              <a:t>2. 6 days plus more for a rest day</a:t>
            </a:r>
          </a:p>
          <a:p>
            <a:r>
              <a:rPr lang="en-GB" dirty="0" smtClean="0"/>
              <a:t>3 He rested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On the next page is some more information.</a:t>
            </a:r>
          </a:p>
          <a:p>
            <a:r>
              <a:rPr lang="en-GB" dirty="0" smtClean="0"/>
              <a:t>Ask an adult to read it with you.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24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habbat Stock Illustrations – 1,290 Shabbat Stock Illustrations, Vectors &amp;  Clipart - Dreams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920" y="2008910"/>
            <a:ext cx="2652280" cy="265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7309" y="803563"/>
            <a:ext cx="78139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When Jewish families stop and have a rest they are remembering the Creation story .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God worked all through the days , and stopped to rest.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Jewish families work all the week , and stop to have a rest. </a:t>
            </a: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Because it is such an important story , Jewish families like to spend this time together , to celebrate the wonderful world , being together and to say Thank you to God for his creation, and everything he has provided. </a:t>
            </a: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It is a lovely time when sharing a family time together to feel peaceful and restful.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It is a time in the week that families enjoy together and it is a special time to look forward to. </a:t>
            </a: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Everyone is happy because work has ended for the week and they can relax together and say thanks to God for all the good things in life.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As they share the challah bread they think about the wonderful things God has created for them.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9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638" y="425901"/>
            <a:ext cx="109281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So let’s think what have we learned so far about Shabbat </a:t>
            </a: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It is a time when Jewish families remember the story of God’s creation,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when he created the world and then had a rest.</a:t>
            </a: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It happens every week. The special meal is on Friday.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It is a time at the end of a busy week, when Jewish families stop their work.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They sit and have a special meal together, and enjoy a rest. </a:t>
            </a: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Before the meal , everyone helps to tidy up and get ready . The table is laid with  2 candles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and special bread called Challah.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Everyone has a drink , the grown ups have wine and the children have grape juice.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They say blessing together, to say thank you to God. </a:t>
            </a:r>
          </a:p>
          <a:p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Everyone takes part, and everyone feels they  belong. 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watch the video clip again here … </a:t>
            </a:r>
            <a:r>
              <a:rPr lang="en-GB" dirty="0"/>
              <a:t>Introduction to Shabbat </a:t>
            </a:r>
            <a:r>
              <a:rPr lang="en-GB" dirty="0">
                <a:hlinkClick r:id="rId2"/>
              </a:rPr>
              <a:t>https://www.bbc.co.uk/bitesize/clips/zs2hyrd</a:t>
            </a:r>
            <a:r>
              <a:rPr lang="en-GB" dirty="0"/>
              <a:t> </a:t>
            </a:r>
          </a:p>
          <a:p>
            <a:r>
              <a:rPr lang="en-GB" dirty="0"/>
              <a:t>b</a:t>
            </a:r>
            <a:r>
              <a:rPr lang="en-GB" dirty="0" smtClean="0"/>
              <a:t>efore your activity  on the next page. </a:t>
            </a:r>
            <a:endParaRPr lang="en-GB" dirty="0"/>
          </a:p>
        </p:txBody>
      </p:sp>
      <p:pic>
        <p:nvPicPr>
          <p:cNvPr id="3" name="Picture 8" descr="6 days of creations - Clip Art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368" y="942109"/>
            <a:ext cx="245745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habbat Stock Illustrations – 1,290 Shabbat Stock Illustrations, Vectors &amp;  Clipart - Dreamsti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91" y="3414650"/>
            <a:ext cx="2305396" cy="230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61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1164" y="886691"/>
            <a:ext cx="110836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Jewish families believe that God wants humans to care for the world </a:t>
            </a:r>
          </a:p>
          <a:p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and everything in it </a:t>
            </a:r>
          </a:p>
          <a:p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Here are some Jewish rules for animals.</a:t>
            </a:r>
          </a:p>
          <a:p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These rules come from the Jewish Holy book , the Torah. Jewish families try to </a:t>
            </a:r>
          </a:p>
          <a:p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follow the rules.</a:t>
            </a:r>
          </a:p>
          <a:p>
            <a:endParaRPr lang="en-GB" b="1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Do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not muzzle the ox while </a:t>
            </a:r>
            <a:r>
              <a:rPr lang="en-GB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he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threshes the grain</a:t>
            </a:r>
            <a:r>
              <a:rPr lang="en-GB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GB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It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is not right to show an animal a lot of food and not allow him to eat it. </a:t>
            </a:r>
            <a:endParaRPr lang="en-GB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If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you meet your enemy's ox or his donkey wandering away, </a:t>
            </a:r>
            <a:endParaRPr lang="en-GB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you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shall surely return it to him </a:t>
            </a:r>
            <a:endParaRPr lang="en-GB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                                                            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On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the Sabbath when people rest from work they should let their work animals rest too. </a:t>
            </a:r>
            <a:endParaRPr lang="en-GB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If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you have to kill an animal for food you should be as gentle as you can. </a:t>
            </a:r>
            <a:endParaRPr lang="en-GB" i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6" descr="clip art torah scroll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567" y="715892"/>
            <a:ext cx="1461655" cy="136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9709" y="5721927"/>
            <a:ext cx="10432473" cy="64633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Talk about what the rules means. Can </a:t>
            </a:r>
            <a:r>
              <a:rPr lang="en-GB" b="1" dirty="0" smtClean="0"/>
              <a:t>you </a:t>
            </a:r>
            <a:r>
              <a:rPr lang="en-GB" dirty="0" smtClean="0"/>
              <a:t>decide some important  rules that you think humans should follow to care for the world ?  Talk about them with your family. </a:t>
            </a:r>
            <a:endParaRPr lang="en-GB" dirty="0"/>
          </a:p>
        </p:txBody>
      </p:sp>
      <p:pic>
        <p:nvPicPr>
          <p:cNvPr id="1026" name="Picture 2" descr="Free Oxen, Download Free Clip Art, Free Clip Art on Clipart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847" y="250868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7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757</Words>
  <Application>Microsoft Office PowerPoint</Application>
  <PresentationFormat>Widescreen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Answers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 - Lyng CE VC Primary School</dc:creator>
  <cp:lastModifiedBy>Willow - Lyng CE VC Primary School</cp:lastModifiedBy>
  <cp:revision>14</cp:revision>
  <dcterms:created xsi:type="dcterms:W3CDTF">2021-03-01T17:13:25Z</dcterms:created>
  <dcterms:modified xsi:type="dcterms:W3CDTF">2021-03-02T16:45:43Z</dcterms:modified>
</cp:coreProperties>
</file>