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3EAFB5-C0CA-40FD-8510-5B012E0B2A0F}"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257964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EAFB5-C0CA-40FD-8510-5B012E0B2A0F}"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419271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EAFB5-C0CA-40FD-8510-5B012E0B2A0F}"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259849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3EAFB5-C0CA-40FD-8510-5B012E0B2A0F}"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335170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3EAFB5-C0CA-40FD-8510-5B012E0B2A0F}" type="datetimeFigureOut">
              <a:rPr lang="en-GB" smtClean="0"/>
              <a:t>01/02/2021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398921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3EAFB5-C0CA-40FD-8510-5B012E0B2A0F}"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694679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3EAFB5-C0CA-40FD-8510-5B012E0B2A0F}" type="datetimeFigureOut">
              <a:rPr lang="en-GB" smtClean="0"/>
              <a:t>01/02/2021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197435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3EAFB5-C0CA-40FD-8510-5B012E0B2A0F}" type="datetimeFigureOut">
              <a:rPr lang="en-GB" smtClean="0"/>
              <a:t>01/02/2021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1595652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EAFB5-C0CA-40FD-8510-5B012E0B2A0F}" type="datetimeFigureOut">
              <a:rPr lang="en-GB" smtClean="0"/>
              <a:t>01/02/2021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3445268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3EAFB5-C0CA-40FD-8510-5B012E0B2A0F}"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254869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3EAFB5-C0CA-40FD-8510-5B012E0B2A0F}" type="datetimeFigureOut">
              <a:rPr lang="en-GB" smtClean="0"/>
              <a:t>01/02/2021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2488F9-FC21-44C3-8A8C-30FB94B876C8}" type="slidenum">
              <a:rPr lang="en-GB" smtClean="0"/>
              <a:t>‹#›</a:t>
            </a:fld>
            <a:endParaRPr lang="en-GB"/>
          </a:p>
        </p:txBody>
      </p:sp>
    </p:spTree>
    <p:extLst>
      <p:ext uri="{BB962C8B-B14F-4D97-AF65-F5344CB8AC3E}">
        <p14:creationId xmlns:p14="http://schemas.microsoft.com/office/powerpoint/2010/main" val="132133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EAFB5-C0CA-40FD-8510-5B012E0B2A0F}" type="datetimeFigureOut">
              <a:rPr lang="en-GB" smtClean="0"/>
              <a:t>01/02/2021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488F9-FC21-44C3-8A8C-30FB94B876C8}" type="slidenum">
              <a:rPr lang="en-GB" smtClean="0"/>
              <a:t>‹#›</a:t>
            </a:fld>
            <a:endParaRPr lang="en-GB"/>
          </a:p>
        </p:txBody>
      </p:sp>
    </p:spTree>
    <p:extLst>
      <p:ext uri="{BB962C8B-B14F-4D97-AF65-F5344CB8AC3E}">
        <p14:creationId xmlns:p14="http://schemas.microsoft.com/office/powerpoint/2010/main" val="2437694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request.org.uk/restart/2015/12/02/meet-a-christia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873" y="581891"/>
            <a:ext cx="10571018" cy="369332"/>
          </a:xfrm>
          <a:prstGeom prst="rect">
            <a:avLst/>
          </a:prstGeom>
          <a:noFill/>
          <a:ln w="38100">
            <a:solidFill>
              <a:schemeClr val="accent2">
                <a:lumMod val="50000"/>
              </a:schemeClr>
            </a:solidFill>
          </a:ln>
        </p:spPr>
        <p:txBody>
          <a:bodyPr wrap="square" rtlCol="0">
            <a:spAutoFit/>
          </a:bodyPr>
          <a:lstStyle/>
          <a:p>
            <a:r>
              <a:rPr lang="en-GB" dirty="0" smtClean="0">
                <a:solidFill>
                  <a:schemeClr val="accent2">
                    <a:lumMod val="50000"/>
                  </a:schemeClr>
                </a:solidFill>
              </a:rPr>
              <a:t>  4.2.2021 Lo: Can I learn how Christians show they belong to the Christian family? </a:t>
            </a:r>
            <a:endParaRPr lang="en-GB" dirty="0">
              <a:solidFill>
                <a:schemeClr val="accent2">
                  <a:lumMod val="50000"/>
                </a:schemeClr>
              </a:solidFill>
            </a:endParaRPr>
          </a:p>
        </p:txBody>
      </p:sp>
      <p:sp>
        <p:nvSpPr>
          <p:cNvPr id="3" name="TextBox 2"/>
          <p:cNvSpPr txBox="1"/>
          <p:nvPr/>
        </p:nvSpPr>
        <p:spPr>
          <a:xfrm>
            <a:off x="678873" y="890053"/>
            <a:ext cx="10778836" cy="3416320"/>
          </a:xfrm>
          <a:prstGeom prst="rect">
            <a:avLst/>
          </a:prstGeom>
          <a:noFill/>
        </p:spPr>
        <p:txBody>
          <a:bodyPr wrap="square" rtlCol="0">
            <a:spAutoFit/>
          </a:bodyPr>
          <a:lstStyle/>
          <a:p>
            <a:endParaRPr lang="en-GB" dirty="0" smtClean="0"/>
          </a:p>
          <a:p>
            <a:r>
              <a:rPr lang="en-GB" dirty="0" smtClean="0">
                <a:solidFill>
                  <a:schemeClr val="accent2">
                    <a:lumMod val="50000"/>
                  </a:schemeClr>
                </a:solidFill>
              </a:rPr>
              <a:t>This week , we will be finding out about what it means to belong to a Christian family.</a:t>
            </a:r>
          </a:p>
          <a:p>
            <a:endParaRPr lang="en-GB" dirty="0">
              <a:solidFill>
                <a:schemeClr val="accent2">
                  <a:lumMod val="50000"/>
                </a:schemeClr>
              </a:solidFill>
            </a:endParaRPr>
          </a:p>
          <a:p>
            <a:r>
              <a:rPr lang="en-GB" dirty="0" smtClean="0">
                <a:solidFill>
                  <a:schemeClr val="accent2">
                    <a:lumMod val="50000"/>
                  </a:schemeClr>
                </a:solidFill>
              </a:rPr>
              <a:t>Have you </a:t>
            </a:r>
            <a:r>
              <a:rPr lang="en-GB" dirty="0">
                <a:solidFill>
                  <a:schemeClr val="accent2">
                    <a:lumMod val="50000"/>
                  </a:schemeClr>
                </a:solidFill>
              </a:rPr>
              <a:t>ever been part of setting up a new club at school or maybe one just for fun with your friends? If you have you will know that when a new club starts there are somethings that need to be decided such as – when it will meet, what will happen there, who can come along and even perhaps rules that members have to follow. Sometimes you might even write guidelines down to help new members</a:t>
            </a:r>
            <a:r>
              <a:rPr lang="en-GB" dirty="0" smtClean="0">
                <a:solidFill>
                  <a:schemeClr val="accent2">
                    <a:lumMod val="50000"/>
                  </a:schemeClr>
                </a:solidFill>
              </a:rPr>
              <a:t>. </a:t>
            </a:r>
          </a:p>
          <a:p>
            <a:endParaRPr lang="en-GB" dirty="0">
              <a:solidFill>
                <a:schemeClr val="accent2">
                  <a:lumMod val="50000"/>
                </a:schemeClr>
              </a:solidFill>
            </a:endParaRPr>
          </a:p>
          <a:p>
            <a:r>
              <a:rPr lang="en-GB" dirty="0" smtClean="0">
                <a:solidFill>
                  <a:schemeClr val="accent2">
                    <a:lumMod val="50000"/>
                  </a:schemeClr>
                </a:solidFill>
              </a:rPr>
              <a:t>We have learnt that a baptism or christening ceremony is a way of welcoming a new member to the Christian family. </a:t>
            </a:r>
          </a:p>
          <a:p>
            <a:r>
              <a:rPr lang="en-GB" dirty="0" smtClean="0">
                <a:solidFill>
                  <a:schemeClr val="accent2">
                    <a:lumMod val="50000"/>
                  </a:schemeClr>
                </a:solidFill>
              </a:rPr>
              <a:t>But what do members do?</a:t>
            </a:r>
            <a:endParaRPr lang="en-GB" dirty="0" smtClean="0"/>
          </a:p>
          <a:p>
            <a:endParaRPr lang="en-GB" dirty="0"/>
          </a:p>
        </p:txBody>
      </p:sp>
      <p:sp>
        <p:nvSpPr>
          <p:cNvPr id="4" name="TextBox 3"/>
          <p:cNvSpPr txBox="1"/>
          <p:nvPr/>
        </p:nvSpPr>
        <p:spPr>
          <a:xfrm>
            <a:off x="678873" y="4516581"/>
            <a:ext cx="10169236" cy="923330"/>
          </a:xfrm>
          <a:prstGeom prst="rect">
            <a:avLst/>
          </a:prstGeom>
          <a:noFill/>
          <a:ln w="28575">
            <a:solidFill>
              <a:schemeClr val="accent2">
                <a:lumMod val="50000"/>
              </a:schemeClr>
            </a:solidFill>
          </a:ln>
        </p:spPr>
        <p:txBody>
          <a:bodyPr wrap="square" rtlCol="0">
            <a:spAutoFit/>
          </a:bodyPr>
          <a:lstStyle/>
          <a:p>
            <a:r>
              <a:rPr lang="en-GB" b="1" smtClean="0">
                <a:solidFill>
                  <a:schemeClr val="accent2">
                    <a:lumMod val="50000"/>
                  </a:schemeClr>
                </a:solidFill>
              </a:rPr>
              <a:t>Can you think of some ideas of  what members of the Christian family might do? </a:t>
            </a:r>
          </a:p>
          <a:p>
            <a:endParaRPr lang="en-GB" b="1" smtClean="0">
              <a:solidFill>
                <a:schemeClr val="accent2">
                  <a:lumMod val="50000"/>
                </a:schemeClr>
              </a:solidFill>
            </a:endParaRPr>
          </a:p>
          <a:p>
            <a:r>
              <a:rPr lang="en-GB" b="1" smtClean="0">
                <a:solidFill>
                  <a:schemeClr val="accent2">
                    <a:lumMod val="50000"/>
                  </a:schemeClr>
                </a:solidFill>
              </a:rPr>
              <a:t>Talk about your ideas with a grown up.</a:t>
            </a:r>
            <a:endParaRPr lang="en-GB" b="1" dirty="0">
              <a:solidFill>
                <a:schemeClr val="accent2">
                  <a:lumMod val="50000"/>
                </a:schemeClr>
              </a:solidFill>
            </a:endParaRPr>
          </a:p>
        </p:txBody>
      </p:sp>
    </p:spTree>
    <p:extLst>
      <p:ext uri="{BB962C8B-B14F-4D97-AF65-F5344CB8AC3E}">
        <p14:creationId xmlns:p14="http://schemas.microsoft.com/office/powerpoint/2010/main" val="418263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126" y="387927"/>
            <a:ext cx="9906000" cy="2585323"/>
          </a:xfrm>
          <a:prstGeom prst="rect">
            <a:avLst/>
          </a:prstGeom>
        </p:spPr>
        <p:txBody>
          <a:bodyPr wrap="square">
            <a:spAutoFit/>
          </a:bodyPr>
          <a:lstStyle/>
          <a:p>
            <a:r>
              <a:rPr lang="en-GB" dirty="0" smtClean="0">
                <a:solidFill>
                  <a:schemeClr val="accent2">
                    <a:lumMod val="50000"/>
                  </a:schemeClr>
                </a:solidFill>
              </a:rPr>
              <a:t>We will start by watching the video clip.  In the clip , Jack and Andi meet Simeon. Simeon tells Jack some of the things he does as a member of the Christian family. </a:t>
            </a:r>
          </a:p>
          <a:p>
            <a:endParaRPr lang="en-GB" dirty="0" smtClean="0">
              <a:solidFill>
                <a:schemeClr val="accent2">
                  <a:lumMod val="50000"/>
                </a:schemeClr>
              </a:solidFill>
            </a:endParaRPr>
          </a:p>
          <a:p>
            <a:r>
              <a:rPr lang="en-GB" dirty="0" smtClean="0">
                <a:solidFill>
                  <a:schemeClr val="accent2">
                    <a:lumMod val="50000"/>
                  </a:schemeClr>
                </a:solidFill>
              </a:rPr>
              <a:t>Whilst you are watching  and listening , look for clues that help you discover some of the things a member of a Christian family might do.</a:t>
            </a:r>
          </a:p>
          <a:p>
            <a:endParaRPr lang="en-GB" dirty="0">
              <a:solidFill>
                <a:schemeClr val="accent2">
                  <a:lumMod val="50000"/>
                </a:schemeClr>
              </a:solidFill>
            </a:endParaRPr>
          </a:p>
          <a:p>
            <a:r>
              <a:rPr lang="en-GB" dirty="0" smtClean="0">
                <a:solidFill>
                  <a:schemeClr val="accent2">
                    <a:lumMod val="50000"/>
                  </a:schemeClr>
                </a:solidFill>
              </a:rPr>
              <a:t> </a:t>
            </a:r>
            <a:r>
              <a:rPr lang="en-GB" dirty="0" smtClean="0">
                <a:solidFill>
                  <a:schemeClr val="accent2">
                    <a:lumMod val="50000"/>
                  </a:schemeClr>
                </a:solidFill>
                <a:hlinkClick r:id="rId2"/>
              </a:rPr>
              <a:t>https://request.org.uk/restart/2015/12/02/meet-a-christian/</a:t>
            </a:r>
            <a:r>
              <a:rPr lang="en-GB" dirty="0" smtClean="0">
                <a:solidFill>
                  <a:schemeClr val="accent2">
                    <a:lumMod val="50000"/>
                  </a:schemeClr>
                </a:solidFill>
              </a:rPr>
              <a:t>  </a:t>
            </a:r>
          </a:p>
          <a:p>
            <a:endParaRPr lang="en-GB" dirty="0">
              <a:solidFill>
                <a:schemeClr val="accent2">
                  <a:lumMod val="50000"/>
                </a:schemeClr>
              </a:solidFill>
            </a:endParaRPr>
          </a:p>
          <a:p>
            <a:r>
              <a:rPr lang="en-GB" dirty="0" smtClean="0">
                <a:solidFill>
                  <a:schemeClr val="accent2">
                    <a:lumMod val="50000"/>
                  </a:schemeClr>
                </a:solidFill>
              </a:rPr>
              <a:t>The video is just over 8 minutes</a:t>
            </a:r>
            <a:r>
              <a:rPr lang="en-GB" dirty="0" smtClean="0"/>
              <a:t>. </a:t>
            </a:r>
          </a:p>
        </p:txBody>
      </p:sp>
      <p:sp>
        <p:nvSpPr>
          <p:cNvPr id="3" name="TextBox 2"/>
          <p:cNvSpPr txBox="1"/>
          <p:nvPr/>
        </p:nvSpPr>
        <p:spPr>
          <a:xfrm>
            <a:off x="845125" y="3049357"/>
            <a:ext cx="9684327" cy="2585323"/>
          </a:xfrm>
          <a:prstGeom prst="rect">
            <a:avLst/>
          </a:prstGeom>
          <a:noFill/>
          <a:ln>
            <a:solidFill>
              <a:schemeClr val="accent2">
                <a:lumMod val="50000"/>
              </a:schemeClr>
            </a:solidFill>
          </a:ln>
        </p:spPr>
        <p:txBody>
          <a:bodyPr wrap="square" rtlCol="0">
            <a:spAutoFit/>
          </a:bodyPr>
          <a:lstStyle/>
          <a:p>
            <a:r>
              <a:rPr lang="en-GB" dirty="0" smtClean="0"/>
              <a:t>By now, you should have some clues! </a:t>
            </a:r>
          </a:p>
          <a:p>
            <a:r>
              <a:rPr lang="en-GB" dirty="0" smtClean="0"/>
              <a:t> On the sheet , share the ideas you have collected from the video  and your own ideas, if you have some, about what  many Christians  do to show they belong to the Christian family.  </a:t>
            </a:r>
          </a:p>
          <a:p>
            <a:endParaRPr lang="en-GB" dirty="0" smtClean="0"/>
          </a:p>
          <a:p>
            <a:r>
              <a:rPr lang="en-GB" dirty="0" smtClean="0"/>
              <a:t>Year 1 – Draw a picture in each box for each action and write a word to match.</a:t>
            </a:r>
          </a:p>
          <a:p>
            <a:r>
              <a:rPr lang="en-GB" dirty="0" smtClean="0"/>
              <a:t>Year 2 – Can you write a sentence for each action. At the end you could draw your own picture- perhaps  a picture of someone praying, or reading the bible, or maybe singing in the church.</a:t>
            </a:r>
          </a:p>
          <a:p>
            <a:endParaRPr lang="en-GB" dirty="0" smtClean="0"/>
          </a:p>
          <a:p>
            <a:r>
              <a:rPr lang="en-GB" dirty="0" smtClean="0"/>
              <a:t>In the next box, there are some words to help you.  </a:t>
            </a:r>
            <a:endParaRPr lang="en-GB" dirty="0"/>
          </a:p>
        </p:txBody>
      </p:sp>
      <p:sp>
        <p:nvSpPr>
          <p:cNvPr id="4" name="TextBox 3"/>
          <p:cNvSpPr txBox="1"/>
          <p:nvPr/>
        </p:nvSpPr>
        <p:spPr>
          <a:xfrm>
            <a:off x="845125" y="5555672"/>
            <a:ext cx="9684327" cy="923330"/>
          </a:xfrm>
          <a:prstGeom prst="rect">
            <a:avLst/>
          </a:prstGeom>
          <a:noFill/>
          <a:ln>
            <a:solidFill>
              <a:schemeClr val="accent1">
                <a:lumMod val="50000"/>
              </a:schemeClr>
            </a:solidFill>
          </a:ln>
        </p:spPr>
        <p:txBody>
          <a:bodyPr wrap="square" rtlCol="0">
            <a:spAutoFit/>
          </a:bodyPr>
          <a:lstStyle/>
          <a:p>
            <a:r>
              <a:rPr lang="en-GB" dirty="0" smtClean="0"/>
              <a:t>           Bible              church                         sing                           prayer                           pray           </a:t>
            </a:r>
          </a:p>
          <a:p>
            <a:endParaRPr lang="en-GB" dirty="0"/>
          </a:p>
          <a:p>
            <a:r>
              <a:rPr lang="en-GB" dirty="0" smtClean="0"/>
              <a:t>                                               baptism                            celebrate                     God                          talk                                </a:t>
            </a:r>
            <a:endParaRPr lang="en-GB" dirty="0"/>
          </a:p>
        </p:txBody>
      </p:sp>
    </p:spTree>
    <p:extLst>
      <p:ext uri="{BB962C8B-B14F-4D97-AF65-F5344CB8AC3E}">
        <p14:creationId xmlns:p14="http://schemas.microsoft.com/office/powerpoint/2010/main" val="340705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25872"/>
            <a:ext cx="10820400" cy="369332"/>
          </a:xfrm>
          <a:prstGeom prst="rect">
            <a:avLst/>
          </a:prstGeom>
        </p:spPr>
        <p:txBody>
          <a:bodyPr wrap="square">
            <a:spAutoFit/>
          </a:bodyPr>
          <a:lstStyle/>
          <a:p>
            <a:r>
              <a:rPr lang="en-GB" dirty="0" smtClean="0">
                <a:solidFill>
                  <a:schemeClr val="accent2">
                    <a:lumMod val="50000"/>
                  </a:schemeClr>
                </a:solidFill>
              </a:rPr>
              <a:t> 4.2.2021  Year 1 Lo: Can I learn how Christians show they belong to the Christian family? </a:t>
            </a:r>
            <a:endParaRPr lang="en-GB" dirty="0"/>
          </a:p>
        </p:txBody>
      </p:sp>
      <p:sp>
        <p:nvSpPr>
          <p:cNvPr id="4" name="TextBox 3"/>
          <p:cNvSpPr txBox="1"/>
          <p:nvPr/>
        </p:nvSpPr>
        <p:spPr>
          <a:xfrm>
            <a:off x="609600" y="1246909"/>
            <a:ext cx="3629891" cy="2466109"/>
          </a:xfrm>
          <a:prstGeom prst="rect">
            <a:avLst/>
          </a:prstGeom>
          <a:noFill/>
          <a:ln>
            <a:solidFill>
              <a:srgbClr val="7030A0"/>
            </a:solidFill>
          </a:ln>
        </p:spPr>
        <p:txBody>
          <a:bodyPr wrap="square" rtlCol="0">
            <a:spAutoFit/>
          </a:bodyPr>
          <a:lstStyle/>
          <a:p>
            <a:endParaRPr lang="en-GB" dirty="0"/>
          </a:p>
        </p:txBody>
      </p:sp>
      <p:sp>
        <p:nvSpPr>
          <p:cNvPr id="5" name="TextBox 4"/>
          <p:cNvSpPr txBox="1"/>
          <p:nvPr/>
        </p:nvSpPr>
        <p:spPr>
          <a:xfrm>
            <a:off x="1939636" y="3964721"/>
            <a:ext cx="3629891" cy="2466109"/>
          </a:xfrm>
          <a:prstGeom prst="rect">
            <a:avLst/>
          </a:prstGeom>
          <a:noFill/>
          <a:ln>
            <a:solidFill>
              <a:srgbClr val="7030A0"/>
            </a:solidFill>
          </a:ln>
        </p:spPr>
        <p:txBody>
          <a:bodyPr wrap="square" rtlCol="0">
            <a:spAutoFit/>
          </a:bodyPr>
          <a:lstStyle/>
          <a:p>
            <a:endParaRPr lang="en-GB" dirty="0"/>
          </a:p>
        </p:txBody>
      </p:sp>
      <p:sp>
        <p:nvSpPr>
          <p:cNvPr id="6" name="TextBox 5"/>
          <p:cNvSpPr txBox="1"/>
          <p:nvPr/>
        </p:nvSpPr>
        <p:spPr>
          <a:xfrm>
            <a:off x="4558145" y="1246909"/>
            <a:ext cx="3629891" cy="2466109"/>
          </a:xfrm>
          <a:prstGeom prst="rect">
            <a:avLst/>
          </a:prstGeom>
          <a:noFill/>
          <a:ln>
            <a:solidFill>
              <a:srgbClr val="7030A0"/>
            </a:solidFill>
          </a:ln>
        </p:spPr>
        <p:txBody>
          <a:bodyPr wrap="square" rtlCol="0">
            <a:spAutoFit/>
          </a:bodyPr>
          <a:lstStyle/>
          <a:p>
            <a:endParaRPr lang="en-GB" dirty="0"/>
          </a:p>
        </p:txBody>
      </p:sp>
      <p:sp>
        <p:nvSpPr>
          <p:cNvPr id="7" name="TextBox 6"/>
          <p:cNvSpPr txBox="1"/>
          <p:nvPr/>
        </p:nvSpPr>
        <p:spPr>
          <a:xfrm>
            <a:off x="6019800" y="3964720"/>
            <a:ext cx="3629891" cy="2466109"/>
          </a:xfrm>
          <a:prstGeom prst="rect">
            <a:avLst/>
          </a:prstGeom>
          <a:noFill/>
          <a:ln>
            <a:solidFill>
              <a:srgbClr val="7030A0"/>
            </a:solidFill>
          </a:ln>
        </p:spPr>
        <p:txBody>
          <a:bodyPr wrap="square" rtlCol="0">
            <a:spAutoFit/>
          </a:bodyPr>
          <a:lstStyle/>
          <a:p>
            <a:endParaRPr lang="en-GB" dirty="0"/>
          </a:p>
        </p:txBody>
      </p:sp>
      <p:sp>
        <p:nvSpPr>
          <p:cNvPr id="8" name="TextBox 7"/>
          <p:cNvSpPr txBox="1"/>
          <p:nvPr/>
        </p:nvSpPr>
        <p:spPr>
          <a:xfrm>
            <a:off x="8340436" y="1246908"/>
            <a:ext cx="3629891" cy="2466109"/>
          </a:xfrm>
          <a:prstGeom prst="rect">
            <a:avLst/>
          </a:prstGeom>
          <a:noFill/>
          <a:ln>
            <a:solidFill>
              <a:srgbClr val="7030A0"/>
            </a:solidFill>
          </a:ln>
        </p:spPr>
        <p:txBody>
          <a:bodyPr wrap="square" rtlCol="0">
            <a:spAutoFit/>
          </a:bodyPr>
          <a:lstStyle/>
          <a:p>
            <a:endParaRPr lang="en-GB" dirty="0"/>
          </a:p>
        </p:txBody>
      </p:sp>
    </p:spTree>
    <p:extLst>
      <p:ext uri="{BB962C8B-B14F-4D97-AF65-F5344CB8AC3E}">
        <p14:creationId xmlns:p14="http://schemas.microsoft.com/office/powerpoint/2010/main" val="415317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1891" y="293362"/>
            <a:ext cx="10889674" cy="369332"/>
          </a:xfrm>
          <a:prstGeom prst="rect">
            <a:avLst/>
          </a:prstGeom>
        </p:spPr>
        <p:txBody>
          <a:bodyPr wrap="square">
            <a:spAutoFit/>
          </a:bodyPr>
          <a:lstStyle/>
          <a:p>
            <a:r>
              <a:rPr lang="en-GB" dirty="0" smtClean="0">
                <a:solidFill>
                  <a:schemeClr val="accent2">
                    <a:lumMod val="50000"/>
                  </a:schemeClr>
                </a:solidFill>
              </a:rPr>
              <a:t>4.2.2021  Year 2 Lo: Can I learn how Christians show they belong to the Christian family? </a:t>
            </a:r>
            <a:endParaRPr lang="en-GB" dirty="0"/>
          </a:p>
        </p:txBody>
      </p:sp>
      <p:sp>
        <p:nvSpPr>
          <p:cNvPr id="3" name="TextBox 2"/>
          <p:cNvSpPr txBox="1"/>
          <p:nvPr/>
        </p:nvSpPr>
        <p:spPr>
          <a:xfrm>
            <a:off x="581891" y="983673"/>
            <a:ext cx="6580910" cy="5693866"/>
          </a:xfrm>
          <a:prstGeom prst="rect">
            <a:avLst/>
          </a:prstGeom>
          <a:noFill/>
          <a:ln>
            <a:solidFill>
              <a:srgbClr val="7030A0"/>
            </a:solidFill>
          </a:ln>
        </p:spPr>
        <p:txBody>
          <a:bodyPr wrap="square" rtlCol="0">
            <a:spAutoFit/>
          </a:bodyPr>
          <a:lstStyle/>
          <a:p>
            <a:r>
              <a:rPr lang="en-GB" sz="260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2600" dirty="0"/>
          </a:p>
        </p:txBody>
      </p:sp>
      <p:sp>
        <p:nvSpPr>
          <p:cNvPr id="4" name="TextBox 3"/>
          <p:cNvSpPr txBox="1"/>
          <p:nvPr/>
        </p:nvSpPr>
        <p:spPr>
          <a:xfrm>
            <a:off x="7467600" y="983673"/>
            <a:ext cx="4336473" cy="5355312"/>
          </a:xfrm>
          <a:prstGeom prst="rect">
            <a:avLst/>
          </a:prstGeom>
          <a:noFill/>
          <a:ln>
            <a:solidFill>
              <a:srgbClr val="7030A0"/>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813978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415</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 - Lyng CE VC Primary School</dc:creator>
  <cp:lastModifiedBy>Willow - Lyng CE VC Primary School</cp:lastModifiedBy>
  <cp:revision>6</cp:revision>
  <cp:lastPrinted>2021-02-01T15:33:56Z</cp:lastPrinted>
  <dcterms:created xsi:type="dcterms:W3CDTF">2021-02-01T14:55:27Z</dcterms:created>
  <dcterms:modified xsi:type="dcterms:W3CDTF">2021-02-01T16:50:00Z</dcterms:modified>
</cp:coreProperties>
</file>